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5" r:id="rId3"/>
    <p:sldId id="257" r:id="rId4"/>
    <p:sldId id="296" r:id="rId5"/>
    <p:sldId id="292" r:id="rId6"/>
    <p:sldId id="289" r:id="rId7"/>
    <p:sldId id="290" r:id="rId8"/>
    <p:sldId id="291" r:id="rId9"/>
    <p:sldId id="258" r:id="rId10"/>
    <p:sldId id="260" r:id="rId11"/>
    <p:sldId id="261" r:id="rId12"/>
    <p:sldId id="259" r:id="rId13"/>
    <p:sldId id="262" r:id="rId14"/>
    <p:sldId id="263" r:id="rId15"/>
    <p:sldId id="266" r:id="rId16"/>
    <p:sldId id="265" r:id="rId17"/>
    <p:sldId id="264" r:id="rId18"/>
    <p:sldId id="267" r:id="rId19"/>
    <p:sldId id="269" r:id="rId20"/>
    <p:sldId id="268" r:id="rId21"/>
    <p:sldId id="272" r:id="rId22"/>
    <p:sldId id="270" r:id="rId23"/>
    <p:sldId id="273" r:id="rId24"/>
    <p:sldId id="274" r:id="rId25"/>
    <p:sldId id="297" r:id="rId26"/>
    <p:sldId id="293" r:id="rId27"/>
    <p:sldId id="271" r:id="rId28"/>
    <p:sldId id="277" r:id="rId29"/>
    <p:sldId id="276" r:id="rId30"/>
    <p:sldId id="275" r:id="rId31"/>
    <p:sldId id="279" r:id="rId32"/>
    <p:sldId id="280" r:id="rId33"/>
    <p:sldId id="278" r:id="rId34"/>
    <p:sldId id="282" r:id="rId35"/>
    <p:sldId id="283" r:id="rId36"/>
    <p:sldId id="281" r:id="rId37"/>
    <p:sldId id="284" r:id="rId38"/>
    <p:sldId id="285" r:id="rId3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3300"/>
    <a:srgbClr val="FFCC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FAEF2-9E01-47E0-8118-BD313DDE59EF}" type="datetimeFigureOut">
              <a:rPr lang="ru-RU" smtClean="0"/>
              <a:pPr/>
              <a:t>23.08.2017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5FBCC-6EC8-464D-A278-9BA4DE0990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FAEF2-9E01-47E0-8118-BD313DDE59EF}" type="datetimeFigureOut">
              <a:rPr lang="ru-RU" smtClean="0"/>
              <a:pPr/>
              <a:t>23.08.2017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5FBCC-6EC8-464D-A278-9BA4DE0990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FAEF2-9E01-47E0-8118-BD313DDE59EF}" type="datetimeFigureOut">
              <a:rPr lang="ru-RU" smtClean="0"/>
              <a:pPr/>
              <a:t>23.08.2017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5FBCC-6EC8-464D-A278-9BA4DE0990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FAEF2-9E01-47E0-8118-BD313DDE59EF}" type="datetimeFigureOut">
              <a:rPr lang="ru-RU" smtClean="0"/>
              <a:pPr/>
              <a:t>23.08.2017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5FBCC-6EC8-464D-A278-9BA4DE0990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FAEF2-9E01-47E0-8118-BD313DDE59EF}" type="datetimeFigureOut">
              <a:rPr lang="ru-RU" smtClean="0"/>
              <a:pPr/>
              <a:t>23.08.2017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5FBCC-6EC8-464D-A278-9BA4DE0990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FAEF2-9E01-47E0-8118-BD313DDE59EF}" type="datetimeFigureOut">
              <a:rPr lang="ru-RU" smtClean="0"/>
              <a:pPr/>
              <a:t>23.08.2017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5FBCC-6EC8-464D-A278-9BA4DE0990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FAEF2-9E01-47E0-8118-BD313DDE59EF}" type="datetimeFigureOut">
              <a:rPr lang="ru-RU" smtClean="0"/>
              <a:pPr/>
              <a:t>23.08.2017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5FBCC-6EC8-464D-A278-9BA4DE0990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FAEF2-9E01-47E0-8118-BD313DDE59EF}" type="datetimeFigureOut">
              <a:rPr lang="ru-RU" smtClean="0"/>
              <a:pPr/>
              <a:t>23.08.2017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5FBCC-6EC8-464D-A278-9BA4DE0990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FAEF2-9E01-47E0-8118-BD313DDE59EF}" type="datetimeFigureOut">
              <a:rPr lang="ru-RU" smtClean="0"/>
              <a:pPr/>
              <a:t>23.08.2017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5FBCC-6EC8-464D-A278-9BA4DE0990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FAEF2-9E01-47E0-8118-BD313DDE59EF}" type="datetimeFigureOut">
              <a:rPr lang="ru-RU" smtClean="0"/>
              <a:pPr/>
              <a:t>23.08.2017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5FBCC-6EC8-464D-A278-9BA4DE0990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FAEF2-9E01-47E0-8118-BD313DDE59EF}" type="datetimeFigureOut">
              <a:rPr lang="ru-RU" smtClean="0"/>
              <a:pPr/>
              <a:t>23.08.2017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5FBCC-6EC8-464D-A278-9BA4DE0990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6FAEF2-9E01-47E0-8118-BD313DDE59EF}" type="datetimeFigureOut">
              <a:rPr lang="ru-RU" smtClean="0"/>
              <a:pPr/>
              <a:t>23.08.2017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85FBCC-6EC8-464D-A278-9BA4DE09906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Картинки по запросу фон для презентации про живопись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827584" y="764704"/>
            <a:ext cx="7560840" cy="54006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3779912" y="764704"/>
            <a:ext cx="46085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Играйте же,  дети!</a:t>
            </a:r>
          </a:p>
          <a:p>
            <a:pPr algn="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Растите на воле!</a:t>
            </a:r>
          </a:p>
          <a:p>
            <a:pPr algn="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На то вам и красное детство дано…</a:t>
            </a:r>
          </a:p>
          <a:p>
            <a:pPr algn="r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Н.А. Некрасов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27584" y="1484784"/>
            <a:ext cx="7704856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905"/>
                <a:solidFill>
                  <a:srgbClr val="9933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Занятия и игры </a:t>
            </a:r>
          </a:p>
          <a:p>
            <a:pPr algn="ctr"/>
            <a:r>
              <a:rPr lang="ru-RU" sz="4000" b="1" dirty="0" smtClean="0">
                <a:ln w="1905"/>
                <a:solidFill>
                  <a:srgbClr val="9933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крестьянских детей </a:t>
            </a:r>
          </a:p>
          <a:p>
            <a:pPr algn="ctr"/>
            <a:r>
              <a:rPr lang="ru-RU" sz="4000" b="1" dirty="0" smtClean="0">
                <a:ln w="1905"/>
                <a:solidFill>
                  <a:srgbClr val="9933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 живописи</a:t>
            </a:r>
            <a:endParaRPr lang="ru-RU" sz="4000" b="1" cap="none" spc="0" dirty="0">
              <a:ln w="1905"/>
              <a:solidFill>
                <a:srgbClr val="9933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0964" name="Picture 4" descr="Картинки по запросу картинки фото  русь крестьянская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760" y="3284984"/>
            <a:ext cx="4367808" cy="27769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Похожее изображение"/>
          <p:cNvPicPr>
            <a:picLocks noChangeAspect="1" noChangeArrowheads="1"/>
          </p:cNvPicPr>
          <p:nvPr/>
        </p:nvPicPr>
        <p:blipFill>
          <a:blip r:embed="rId2" cstate="print"/>
          <a:srcRect l="3892" t="4938" r="3669" b="617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Картинки по запросу маковский владимир егорович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Похожее изображен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Картинки по запросу маковский владимир егорович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Похожее изображен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Картинки по запросу маковский владимир егорович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Картинки по запросу маковский владимир егорович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Похожее изображен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143000" y="-1143001"/>
            <a:ext cx="6858000" cy="91440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Картинки по запросу маковский владимир егорович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Похожее изображен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Картинки по запросу фон для презентации про живопись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827584" y="692696"/>
            <a:ext cx="7560840" cy="5472608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899592" y="692696"/>
            <a:ext cx="7416824" cy="68018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На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протяжении веков крестьянская семья являлась хранительницей русских народных традиций. Верной себе оставалась она и в вопросах воспитания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жизни деревенской детворы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было полным-полно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радости и веселья: грибы-ягоды, охота, лесные прогулки, игры и песни. Наблюдая за работой родителей, они сызмальства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привыкали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к ответственному и честному отношению к труду. Однако, к сожалению, для многих крестьянских ребятишек игры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заканчивались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очень рано, и они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начинали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трудиться наравне со взрослыми, потому что большие семьи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нуждались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 помощи даже таких маленьких, но уже рабочих рук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Но даже трудясь, ребятня находила себе занятие по душе.</a:t>
            </a:r>
            <a:r>
              <a:rPr lang="ru-RU" dirty="0" smtClean="0"/>
              <a:t> </a:t>
            </a:r>
            <a:endParaRPr lang="en-US" dirty="0" smtClean="0"/>
          </a:p>
          <a:p>
            <a:pPr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Периодически на селе устраивались вечёрки и посиделки . Которые были разделены по возрастам на три группы: дети 6-10 лет, подростки 10-14 лет, и юноши и девушки старше 15 лет. Самые младшие играли в лапту, «попа», «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зубаря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»…; гоняли самодельные, набитые тряпками мячи. Зимой вставали на коньки из осины, играли со снежной бабой, возились с салазками. Игрушки мастерили собственными руками из того что было под рукой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Немало картин было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написано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Федотом Васильевичем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Сычковым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Владимиром Маковским,</a:t>
            </a:r>
            <a:r>
              <a:rPr lang="ru-RU" b="1" dirty="0" smtClean="0"/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Прянишниковым Илларионом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Михайловичем, Алексеем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Архиповским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 другими выдающимися художниками.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 fontAlgn="base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 fontAlgn="base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Картинки по запросу маковский владимир егорович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Похожее изображен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143000" y="-1142999"/>
            <a:ext cx="6858000" cy="91440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Похожее изображение"/>
          <p:cNvPicPr>
            <a:picLocks noChangeAspect="1" noChangeArrowheads="1"/>
          </p:cNvPicPr>
          <p:nvPr/>
        </p:nvPicPr>
        <p:blipFill>
          <a:blip r:embed="rId2" cstate="print">
            <a:lum bright="10000" contrast="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Картинки по запросу маковский владимир егорович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Картинки по запросу маковский владимир егорович"/>
          <p:cNvPicPr>
            <a:picLocks noChangeAspect="1" noChangeArrowheads="1"/>
          </p:cNvPicPr>
          <p:nvPr/>
        </p:nvPicPr>
        <p:blipFill>
          <a:blip r:embed="rId2" cstate="print"/>
          <a:srcRect b="685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Картинки по запросу художник сычков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Картинки по запросу николай петрович богданов бельский"/>
          <p:cNvPicPr>
            <a:picLocks noChangeAspect="1" noChangeArrowheads="1"/>
          </p:cNvPicPr>
          <p:nvPr/>
        </p:nvPicPr>
        <p:blipFill>
          <a:blip r:embed="rId2" cstate="print">
            <a:lum bright="10000" contrast="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Картинки по запросу маковский владимир егорович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20" name="Picture 4" descr="Похожее изображен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Картинки по запросу волков бояться в лес не ходить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 descr="Картинки по запросу фото ознакомление дошкольников с народной культурой методический и игровой материал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Картинки по запросу русские пословицы и поговорки в картинках"/>
          <p:cNvPicPr>
            <a:picLocks noChangeAspect="1" noChangeArrowheads="1"/>
          </p:cNvPicPr>
          <p:nvPr/>
        </p:nvPicPr>
        <p:blipFill>
          <a:blip r:embed="rId2" cstate="print">
            <a:lum contrast="10000"/>
          </a:blip>
          <a:srcRect/>
          <a:stretch>
            <a:fillRect/>
          </a:stretch>
        </p:blipFill>
        <p:spPr bwMode="auto">
          <a:xfrm rot="5400000">
            <a:off x="1162050" y="-1123950"/>
            <a:ext cx="6858000" cy="91059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Картинки по запросу волков бояться в лес не ходить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Картинки по запросу русские пословицы и поговорки в картинках"/>
          <p:cNvPicPr>
            <a:picLocks noChangeAspect="1" noChangeArrowheads="1"/>
          </p:cNvPicPr>
          <p:nvPr/>
        </p:nvPicPr>
        <p:blipFill>
          <a:blip r:embed="rId2" cstate="print">
            <a:lum contrast="10000"/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Похожее изображен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Картинки по запросу русские пословицы и поговорки в картинках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Похожее изображен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Картинки по запросу русские пословицы и поговорки"/>
          <p:cNvPicPr>
            <a:picLocks noChangeAspect="1" noChangeArrowheads="1"/>
          </p:cNvPicPr>
          <p:nvPr/>
        </p:nvPicPr>
        <p:blipFill>
          <a:blip r:embed="rId2" cstate="print">
            <a:lum contrast="10000"/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Картинки по запросу русские пословицы и поговорки в картинках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Картинки по запросу русские пословицы и поговорки в картинках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018.radikal.ru/0711/da/ad3644852a7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Картинки по запросу Детские игры крестьянских детей  на Руси в живопис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Картинки по запросу Детские игры крестьянских детей  на Руси в живопис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143002" y="-1142999"/>
            <a:ext cx="6858001" cy="91440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Картинки по запросу сычков катание с гор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143000" y="-1143000"/>
            <a:ext cx="6858000" cy="9144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Картинки по запросу Детские игры крестьянских детей  на Руси в живопис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Похожее изображен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142998" y="-1142998"/>
            <a:ext cx="6858001" cy="9144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</TotalTime>
  <Words>228</Words>
  <Application>Microsoft Office PowerPoint</Application>
  <PresentationFormat>Экран (4:3)</PresentationFormat>
  <Paragraphs>12</Paragraphs>
  <Slides>38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38</vt:i4>
      </vt:variant>
    </vt:vector>
  </HeadingPairs>
  <TitlesOfParts>
    <vt:vector size="3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</vt:vector>
  </TitlesOfParts>
  <Company>RePack by SPecialiST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RePack by SPecialiST</dc:creator>
  <cp:lastModifiedBy>RePack by SPecialiST</cp:lastModifiedBy>
  <cp:revision>16</cp:revision>
  <dcterms:created xsi:type="dcterms:W3CDTF">2017-08-13T03:47:42Z</dcterms:created>
  <dcterms:modified xsi:type="dcterms:W3CDTF">2017-08-23T03:42:05Z</dcterms:modified>
</cp:coreProperties>
</file>